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77" r:id="rId4"/>
    <p:sldId id="258" r:id="rId5"/>
    <p:sldId id="265" r:id="rId6"/>
    <p:sldId id="267" r:id="rId7"/>
    <p:sldId id="275" r:id="rId8"/>
    <p:sldId id="272" r:id="rId9"/>
    <p:sldId id="269" r:id="rId10"/>
    <p:sldId id="276" r:id="rId11"/>
    <p:sldId id="283" r:id="rId12"/>
    <p:sldId id="257" r:id="rId13"/>
    <p:sldId id="274" r:id="rId14"/>
    <p:sldId id="278" r:id="rId15"/>
    <p:sldId id="264" r:id="rId16"/>
    <p:sldId id="259" r:id="rId17"/>
    <p:sldId id="271" r:id="rId18"/>
    <p:sldId id="270" r:id="rId19"/>
    <p:sldId id="284" r:id="rId20"/>
    <p:sldId id="285" r:id="rId21"/>
    <p:sldId id="282" r:id="rId22"/>
    <p:sldId id="286" r:id="rId23"/>
    <p:sldId id="273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87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2F92768-4710-41CA-B5C0-185887434422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5FBF6C8-C725-4E20-BB77-F3743C937DE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7772400" cy="192405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OUR NEWBERY NOMINEES AND CALDECOTT CANDIDATES </a:t>
            </a:r>
            <a:br>
              <a:rPr lang="en-US" dirty="0" smtClean="0">
                <a:latin typeface="Comic Sans MS" pitchFamily="66" charset="0"/>
              </a:rPr>
            </a:br>
            <a:r>
              <a:rPr lang="en-US" dirty="0" smtClean="0">
                <a:latin typeface="Comic Sans MS" pitchFamily="66" charset="0"/>
              </a:rPr>
              <a:t>…SO FAR! </a:t>
            </a:r>
            <a:endParaRPr lang="en-US" dirty="0">
              <a:latin typeface="Comic Sans MS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2819400"/>
            <a:ext cx="8446910" cy="1066800"/>
          </a:xfrm>
        </p:spPr>
        <p:txBody>
          <a:bodyPr>
            <a:normAutofit/>
          </a:bodyPr>
          <a:lstStyle/>
          <a:p>
            <a:pPr algn="ctr"/>
            <a:r>
              <a:rPr lang="en-US" i="1" dirty="0" smtClean="0">
                <a:latin typeface="Comic Sans MS" pitchFamily="66" charset="0"/>
              </a:rPr>
              <a:t>Presented by </a:t>
            </a:r>
            <a:r>
              <a:rPr lang="en-US" dirty="0" smtClean="0">
                <a:latin typeface="Comic Sans MS" pitchFamily="66" charset="0"/>
              </a:rPr>
              <a:t>Franklin County Public Schools Librarians:</a:t>
            </a:r>
          </a:p>
          <a:p>
            <a:pPr algn="ctr"/>
            <a:r>
              <a:rPr lang="en-US" dirty="0" smtClean="0">
                <a:latin typeface="Comic Sans MS" pitchFamily="66" charset="0"/>
              </a:rPr>
              <a:t>Jessica Holmes, Carolyn Lynch, Becky Nelson</a:t>
            </a:r>
            <a:endParaRPr lang="en-US" dirty="0">
              <a:latin typeface="Comic Sans MS" pitchFamily="66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343400"/>
            <a:ext cx="2022844" cy="202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4239" y="4343400"/>
            <a:ext cx="26289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343400"/>
            <a:ext cx="1933575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9586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828800"/>
            <a:ext cx="4722540" cy="2514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95400"/>
            <a:ext cx="3810000" cy="3810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5697" y="22079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8345" y="237853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8140" y="236715"/>
            <a:ext cx="1371600" cy="1302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4855" y="237854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02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3397393"/>
            <a:ext cx="4267200" cy="32004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73193"/>
            <a:ext cx="4724400" cy="4724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457200"/>
            <a:ext cx="1371719" cy="1304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1761857"/>
            <a:ext cx="1371719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27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381000"/>
            <a:ext cx="4079371" cy="5943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487" y="182880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0600" y="381000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2487" y="3301621"/>
            <a:ext cx="2813713" cy="281371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382775" y="775386"/>
            <a:ext cx="25496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One More to Come in the </a:t>
            </a:r>
            <a:r>
              <a:rPr lang="en-US" sz="2800" b="1" dirty="0" err="1" smtClean="0">
                <a:solidFill>
                  <a:srgbClr val="C00000"/>
                </a:solidFill>
                <a:latin typeface="Comic Sans MS" panose="030F0702030302020204" pitchFamily="66" charset="0"/>
              </a:rPr>
              <a:t>Penderwick</a:t>
            </a:r>
            <a:r>
              <a:rPr lang="en-US" sz="28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 Quintet!</a:t>
            </a:r>
            <a:endParaRPr lang="en-US" sz="28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217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066800" y="1143000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7200" b="1" dirty="0" smtClean="0">
                <a:solidFill>
                  <a:srgbClr val="A5644E"/>
                </a:solidFill>
                <a:latin typeface="Comic Sans MS" pitchFamily="66" charset="0"/>
              </a:rPr>
              <a:t>HONORABLE MENTION</a:t>
            </a:r>
            <a:endParaRPr lang="en-US" sz="7200" b="1" dirty="0">
              <a:solidFill>
                <a:srgbClr val="A5644E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4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533400"/>
            <a:ext cx="4362450" cy="5715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6719" y="30480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86600" y="1996964"/>
            <a:ext cx="1371719" cy="1304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58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33400"/>
            <a:ext cx="3886200" cy="58293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436" y="296022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39436" y="165789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35329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819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457200"/>
            <a:ext cx="3810000" cy="572541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2209800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9588" y="675389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124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304800"/>
            <a:ext cx="4038600" cy="61244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017395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175260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3899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803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457200"/>
            <a:ext cx="4114800" cy="620592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1997225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7800" y="60960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99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28600"/>
            <a:ext cx="3781425" cy="46799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4676" y="3657600"/>
            <a:ext cx="4644177" cy="29908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42479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1948295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66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82" y="320358"/>
            <a:ext cx="3959318" cy="600424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509" y="1672781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509" y="323770"/>
            <a:ext cx="1371719" cy="13046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354" y="3054774"/>
            <a:ext cx="1371719" cy="1304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3200" y="433757"/>
            <a:ext cx="1828800" cy="24384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9400" y="3311105"/>
            <a:ext cx="1876425" cy="282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12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8600"/>
            <a:ext cx="4572000" cy="459241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4343400"/>
            <a:ext cx="4572000" cy="2286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99713" y="2886343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3000" y="238991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98493" y="1431616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87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14400" y="1371600"/>
            <a:ext cx="7239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smtClean="0">
                <a:solidFill>
                  <a:srgbClr val="C00000"/>
                </a:solidFill>
                <a:latin typeface="Comic Sans MS" panose="030F0702030302020204" pitchFamily="66" charset="0"/>
              </a:rPr>
              <a:t>FORTHCOMING BOOKS TO WATCH FOR!</a:t>
            </a:r>
            <a:endParaRPr lang="en-US" sz="6600" b="1" dirty="0">
              <a:solidFill>
                <a:srgbClr val="C0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30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762000"/>
            <a:ext cx="35560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24400" y="1905000"/>
            <a:ext cx="3657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</a:rPr>
              <a:t>Published October 6, 2015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0" y="2743200"/>
            <a:ext cx="1143000" cy="1714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2656" y="4191000"/>
            <a:ext cx="980743" cy="14438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3399" y="5333999"/>
            <a:ext cx="949656" cy="139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8913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381000"/>
            <a:ext cx="8991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accent2"/>
                </a:solidFill>
                <a:latin typeface="Comic Sans MS" pitchFamily="66" charset="0"/>
              </a:rPr>
              <a:t>NEW BOOKS BY George Ella Lyon!</a:t>
            </a:r>
            <a:endParaRPr lang="en-US" sz="4000" b="1" dirty="0">
              <a:solidFill>
                <a:schemeClr val="accent2"/>
              </a:solidFill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38200" y="6133537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Available September 2015</a:t>
            </a:r>
            <a:endParaRPr lang="en-US" b="1" dirty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811" y="990600"/>
            <a:ext cx="1458913" cy="217855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5300" y="1834732"/>
            <a:ext cx="4152900" cy="411137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 rot="19931232">
            <a:off x="3480787" y="3034242"/>
            <a:ext cx="557602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2700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Kentucky’s Poet Laureate!</a:t>
            </a:r>
            <a:endParaRPr lang="en-US" sz="5400" b="1" cap="none" spc="0" dirty="0">
              <a:ln w="12700">
                <a:solidFill>
                  <a:schemeClr val="accent1">
                    <a:lumMod val="5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4872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208613"/>
            <a:ext cx="4038600" cy="609100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3254115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182187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0800" y="406014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696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304800"/>
            <a:ext cx="5067682" cy="3581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3238" y="-3238500"/>
            <a:ext cx="6007412" cy="210312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473238" y="-3238500"/>
            <a:ext cx="6529796" cy="228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038600"/>
            <a:ext cx="6858000" cy="24009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178" y="637790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178" y="2034701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57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58839" b="5840"/>
          <a:stretch/>
        </p:blipFill>
        <p:spPr>
          <a:xfrm>
            <a:off x="5714998" y="130810"/>
            <a:ext cx="3241343" cy="323094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786" y="443954"/>
            <a:ext cx="4244075" cy="618357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3486" y="443954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26905" y="3443249"/>
            <a:ext cx="2817527" cy="28175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861711" y="6330901"/>
            <a:ext cx="29479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Published January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8532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755" y="454076"/>
            <a:ext cx="3959352" cy="594984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97456" y="706999"/>
            <a:ext cx="3013178" cy="44464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0218" y="2756472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74107" y="3896121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25856" y="5223738"/>
            <a:ext cx="1371600" cy="130232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4580" y="1518973"/>
            <a:ext cx="1371600" cy="130232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8005" y="107713"/>
            <a:ext cx="1371600" cy="130232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904" y="5326716"/>
            <a:ext cx="1182617" cy="1431092"/>
          </a:xfrm>
          <a:prstGeom prst="rect">
            <a:avLst/>
          </a:prstGeom>
        </p:spPr>
      </p:pic>
      <p:sp>
        <p:nvSpPr>
          <p:cNvPr id="10" name="Oval Callout 9"/>
          <p:cNvSpPr/>
          <p:nvPr/>
        </p:nvSpPr>
        <p:spPr>
          <a:xfrm>
            <a:off x="5766180" y="5333999"/>
            <a:ext cx="1549020" cy="1192065"/>
          </a:xfrm>
          <a:prstGeom prst="wedgeEllipseCallout">
            <a:avLst>
              <a:gd name="adj1" fmla="val 88267"/>
              <a:gd name="adj2" fmla="val -1700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Winnie the Pow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1869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52400"/>
            <a:ext cx="5462587" cy="43744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7400" y="3352800"/>
            <a:ext cx="2438400" cy="325539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1187" y="0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44288" y="951157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2626" y="203393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842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304800"/>
            <a:ext cx="4281295" cy="6172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4270817"/>
            <a:ext cx="1371600" cy="13023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3060613"/>
            <a:ext cx="1371600" cy="130232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5895" y="1752600"/>
            <a:ext cx="1371600" cy="130232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304800"/>
            <a:ext cx="1371600" cy="1302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18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609600"/>
            <a:ext cx="3718339" cy="5638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38" y="2915904"/>
            <a:ext cx="1371719" cy="13046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424" y="1639680"/>
            <a:ext cx="1371719" cy="130465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40424" y="4226411"/>
            <a:ext cx="1371719" cy="13046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539" y="363456"/>
            <a:ext cx="1371719" cy="130465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538" y="762000"/>
            <a:ext cx="1713824" cy="267154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5599" y="3657600"/>
            <a:ext cx="1777041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19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541</TotalTime>
  <Words>64</Words>
  <Application>Microsoft Office PowerPoint</Application>
  <PresentationFormat>On-screen Show (4:3)</PresentationFormat>
  <Paragraphs>12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Comic Sans MS</vt:lpstr>
      <vt:lpstr>Franklin Gothic Book</vt:lpstr>
      <vt:lpstr>Franklin Gothic Medium</vt:lpstr>
      <vt:lpstr>Wingdings 2</vt:lpstr>
      <vt:lpstr>Trek</vt:lpstr>
      <vt:lpstr>OUR NEWBERY NOMINEES AND CALDECOTT CANDIDATES  …SO FAR!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Franklin County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Nelson, Becky</dc:creator>
  <cp:lastModifiedBy>Nelson, Becky</cp:lastModifiedBy>
  <cp:revision>47</cp:revision>
  <dcterms:created xsi:type="dcterms:W3CDTF">2012-07-12T18:54:50Z</dcterms:created>
  <dcterms:modified xsi:type="dcterms:W3CDTF">2015-07-13T01:50:19Z</dcterms:modified>
</cp:coreProperties>
</file>